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2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F68A0-19F5-4339-BEA8-E71C8C18B2DA}" type="datetimeFigureOut">
              <a:rPr lang="fr-FR" smtClean="0"/>
              <a:t>14/01/2026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1AB9D-3254-4367-92AE-6C90F9C65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4634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F68A0-19F5-4339-BEA8-E71C8C18B2DA}" type="datetimeFigureOut">
              <a:rPr lang="fr-FR" smtClean="0"/>
              <a:t>14/01/2026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1AB9D-3254-4367-92AE-6C90F9C65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9495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F68A0-19F5-4339-BEA8-E71C8C18B2DA}" type="datetimeFigureOut">
              <a:rPr lang="fr-FR" smtClean="0"/>
              <a:t>14/01/2026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1AB9D-3254-4367-92AE-6C90F9C65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1843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F68A0-19F5-4339-BEA8-E71C8C18B2DA}" type="datetimeFigureOut">
              <a:rPr lang="fr-FR" smtClean="0"/>
              <a:t>14/01/2026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1AB9D-3254-4367-92AE-6C90F9C65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2068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F68A0-19F5-4339-BEA8-E71C8C18B2DA}" type="datetimeFigureOut">
              <a:rPr lang="fr-FR" smtClean="0"/>
              <a:t>14/01/2026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1AB9D-3254-4367-92AE-6C90F9C65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5790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F68A0-19F5-4339-BEA8-E71C8C18B2DA}" type="datetimeFigureOut">
              <a:rPr lang="fr-FR" smtClean="0"/>
              <a:t>14/01/2026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1AB9D-3254-4367-92AE-6C90F9C65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1759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F68A0-19F5-4339-BEA8-E71C8C18B2DA}" type="datetimeFigureOut">
              <a:rPr lang="fr-FR" smtClean="0"/>
              <a:t>14/01/2026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1AB9D-3254-4367-92AE-6C90F9C65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5253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F68A0-19F5-4339-BEA8-E71C8C18B2DA}" type="datetimeFigureOut">
              <a:rPr lang="fr-FR" smtClean="0"/>
              <a:t>14/01/2026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1AB9D-3254-4367-92AE-6C90F9C65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9849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F68A0-19F5-4339-BEA8-E71C8C18B2DA}" type="datetimeFigureOut">
              <a:rPr lang="fr-FR" smtClean="0"/>
              <a:t>14/01/2026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1AB9D-3254-4367-92AE-6C90F9C65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7005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F68A0-19F5-4339-BEA8-E71C8C18B2DA}" type="datetimeFigureOut">
              <a:rPr lang="fr-FR" smtClean="0"/>
              <a:t>14/01/2026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1AB9D-3254-4367-92AE-6C90F9C65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146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F68A0-19F5-4339-BEA8-E71C8C18B2DA}" type="datetimeFigureOut">
              <a:rPr lang="fr-FR" smtClean="0"/>
              <a:t>14/01/2026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1AB9D-3254-4367-92AE-6C90F9C65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7859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F68A0-19F5-4339-BEA8-E71C8C18B2DA}" type="datetimeFigureOut">
              <a:rPr lang="fr-FR" smtClean="0"/>
              <a:t>14/01/2026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1AB9D-3254-4367-92AE-6C90F9C65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4433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ZoneTexte 4"/>
          <p:cNvSpPr txBox="1"/>
          <p:nvPr/>
        </p:nvSpPr>
        <p:spPr>
          <a:xfrm>
            <a:off x="289045" y="7959360"/>
            <a:ext cx="4776249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- </a:t>
            </a:r>
            <a:r>
              <a:rPr lang="fr-FR" sz="1100" kern="0" noProof="0" dirty="0" smtClean="0">
                <a:solidFill>
                  <a:schemeClr val="bg1"/>
                </a:solidFill>
                <a:latin typeface="Druk wide"/>
                <a:cs typeface="Calibri"/>
                <a:sym typeface="Calibri"/>
              </a:rPr>
              <a:t>JEU</a:t>
            </a:r>
            <a:r>
              <a:rPr lang="fr-FR" sz="1100" kern="0" dirty="0" smtClean="0">
                <a:solidFill>
                  <a:schemeClr val="bg1"/>
                </a:solidFill>
                <a:latin typeface="Druk wide"/>
                <a:cs typeface="Calibri"/>
                <a:sym typeface="Calibri"/>
              </a:rPr>
              <a:t>DI 04/12</a:t>
            </a: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 : Nuit de l’Orientation à CO’MET à Orléans</a:t>
            </a:r>
          </a:p>
        </p:txBody>
      </p:sp>
      <p:sp>
        <p:nvSpPr>
          <p:cNvPr id="11" name="ZoneTexte 5"/>
          <p:cNvSpPr txBox="1"/>
          <p:nvPr/>
        </p:nvSpPr>
        <p:spPr>
          <a:xfrm>
            <a:off x="289046" y="8220968"/>
            <a:ext cx="4776248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- </a:t>
            </a:r>
            <a:r>
              <a:rPr lang="fr-FR" sz="1100" kern="0" noProof="0" dirty="0" smtClean="0">
                <a:solidFill>
                  <a:schemeClr val="bg1"/>
                </a:solidFill>
                <a:latin typeface="Druk wide"/>
                <a:cs typeface="Calibri"/>
                <a:sym typeface="Calibri"/>
              </a:rPr>
              <a:t>SAMEDI</a:t>
            </a:r>
            <a:r>
              <a:rPr lang="fr-FR" sz="1100" kern="0" dirty="0" smtClean="0">
                <a:solidFill>
                  <a:schemeClr val="bg1"/>
                </a:solidFill>
                <a:latin typeface="Druk wide"/>
                <a:cs typeface="Calibri"/>
                <a:sym typeface="Calibri"/>
              </a:rPr>
              <a:t> 06/12</a:t>
            </a: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 :  Salon L’Étudiant à CO’MET à Orléans</a:t>
            </a:r>
          </a:p>
        </p:txBody>
      </p:sp>
      <p:sp>
        <p:nvSpPr>
          <p:cNvPr id="12" name="ZoneTexte 6"/>
          <p:cNvSpPr txBox="1"/>
          <p:nvPr/>
        </p:nvSpPr>
        <p:spPr>
          <a:xfrm>
            <a:off x="289046" y="8482576"/>
            <a:ext cx="4776248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- </a:t>
            </a:r>
            <a:r>
              <a:rPr lang="fr-FR" sz="1100" kern="0" dirty="0" smtClean="0">
                <a:solidFill>
                  <a:schemeClr val="bg1"/>
                </a:solidFill>
                <a:latin typeface="Druk wide"/>
                <a:cs typeface="Calibri"/>
                <a:sym typeface="Calibri"/>
              </a:rPr>
              <a:t>MERCREDI 10/12</a:t>
            </a: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 : </a:t>
            </a:r>
            <a:r>
              <a:rPr lang="fr-FR" sz="1100" kern="0" dirty="0" smtClean="0">
                <a:solidFill>
                  <a:schemeClr val="bg1"/>
                </a:solidFill>
                <a:latin typeface="Druk wide"/>
                <a:cs typeface="Calibri"/>
                <a:sym typeface="Calibri"/>
              </a:rPr>
              <a:t>Permanence à BEAUGENCY</a:t>
            </a:r>
            <a:endParaRPr kumimoji="0" lang="fr-FR" sz="11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ruk wide"/>
              <a:cs typeface="Calibri"/>
              <a:sym typeface="Calibri"/>
            </a:endParaRPr>
          </a:p>
        </p:txBody>
      </p:sp>
      <p:sp>
        <p:nvSpPr>
          <p:cNvPr id="13" name="ZoneTexte 7"/>
          <p:cNvSpPr txBox="1"/>
          <p:nvPr/>
        </p:nvSpPr>
        <p:spPr>
          <a:xfrm>
            <a:off x="289045" y="8744184"/>
            <a:ext cx="3849817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- </a:t>
            </a:r>
            <a:r>
              <a:rPr lang="fr-FR" sz="1100" kern="0" dirty="0" smtClean="0">
                <a:solidFill>
                  <a:schemeClr val="bg1"/>
                </a:solidFill>
                <a:latin typeface="Druk wide"/>
                <a:cs typeface="Calibri"/>
                <a:sym typeface="Calibri"/>
              </a:rPr>
              <a:t>JEUDI </a:t>
            </a:r>
            <a:r>
              <a:rPr lang="fr-FR" sz="1100" kern="0" dirty="0">
                <a:solidFill>
                  <a:schemeClr val="bg1"/>
                </a:solidFill>
                <a:latin typeface="Druk wide"/>
                <a:cs typeface="Calibri"/>
                <a:sym typeface="Calibri"/>
              </a:rPr>
              <a:t> </a:t>
            </a:r>
            <a:r>
              <a:rPr lang="fr-FR" sz="1100" kern="0" dirty="0" smtClean="0">
                <a:solidFill>
                  <a:schemeClr val="bg1"/>
                </a:solidFill>
                <a:latin typeface="Druk wide"/>
                <a:cs typeface="Calibri"/>
                <a:sym typeface="Calibri"/>
              </a:rPr>
              <a:t>10/12</a:t>
            </a: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 </a:t>
            </a:r>
            <a:r>
              <a:rPr kumimoji="0" lang="fr-FR" sz="11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:  Permanence à PITHIVIERS</a:t>
            </a:r>
            <a:endParaRPr kumimoji="0" lang="fr-FR" sz="11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ruk wide"/>
              <a:cs typeface="Calibri"/>
              <a:sym typeface="Calibri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571"/>
            <a:ext cx="6858000" cy="9700752"/>
          </a:xfrm>
          <a:prstGeom prst="rect">
            <a:avLst/>
          </a:prstGeom>
        </p:spPr>
      </p:pic>
      <p:sp>
        <p:nvSpPr>
          <p:cNvPr id="17" name="ZoneTexte 4"/>
          <p:cNvSpPr txBox="1"/>
          <p:nvPr/>
        </p:nvSpPr>
        <p:spPr>
          <a:xfrm>
            <a:off x="289044" y="7959360"/>
            <a:ext cx="6568956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- </a:t>
            </a:r>
            <a:r>
              <a:rPr lang="fr-FR" sz="1100" kern="0" dirty="0" smtClean="0">
                <a:solidFill>
                  <a:schemeClr val="bg1"/>
                </a:solidFill>
                <a:latin typeface="Druk wide"/>
                <a:cs typeface="Calibri"/>
                <a:sym typeface="Calibri"/>
              </a:rPr>
              <a:t>Mercredi 21 janvier</a:t>
            </a: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 </a:t>
            </a: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: </a:t>
            </a: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Permanence à</a:t>
            </a:r>
            <a:r>
              <a:rPr kumimoji="0" lang="fr-FR" sz="1100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 France Travail de MONTARGIS</a:t>
            </a:r>
            <a:endParaRPr kumimoji="0" lang="fr-FR" sz="11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ruk wide"/>
              <a:cs typeface="Calibri"/>
              <a:sym typeface="Calibri"/>
            </a:endParaRPr>
          </a:p>
        </p:txBody>
      </p:sp>
      <p:sp>
        <p:nvSpPr>
          <p:cNvPr id="18" name="ZoneTexte 5"/>
          <p:cNvSpPr txBox="1"/>
          <p:nvPr/>
        </p:nvSpPr>
        <p:spPr>
          <a:xfrm>
            <a:off x="289044" y="8220968"/>
            <a:ext cx="5711706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- </a:t>
            </a:r>
            <a:r>
              <a:rPr lang="fr-FR" sz="1100" kern="0" dirty="0" smtClean="0">
                <a:solidFill>
                  <a:schemeClr val="bg1"/>
                </a:solidFill>
                <a:latin typeface="Druk wide"/>
                <a:cs typeface="Calibri"/>
                <a:sym typeface="Calibri"/>
              </a:rPr>
              <a:t>Mercredi 28 janvier</a:t>
            </a: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 </a:t>
            </a: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: </a:t>
            </a: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Permanence à la Mission locale de GIEN</a:t>
            </a:r>
            <a:endParaRPr kumimoji="0" lang="fr-FR" sz="11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ruk wide"/>
              <a:cs typeface="Calibri"/>
              <a:sym typeface="Calibri"/>
            </a:endParaRPr>
          </a:p>
        </p:txBody>
      </p:sp>
      <p:sp>
        <p:nvSpPr>
          <p:cNvPr id="19" name="ZoneTexte 6"/>
          <p:cNvSpPr txBox="1"/>
          <p:nvPr/>
        </p:nvSpPr>
        <p:spPr>
          <a:xfrm>
            <a:off x="289044" y="8482576"/>
            <a:ext cx="6054606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- </a:t>
            </a:r>
            <a:r>
              <a:rPr lang="fr-FR" sz="1100" kern="0" dirty="0" smtClean="0">
                <a:solidFill>
                  <a:schemeClr val="bg1"/>
                </a:solidFill>
                <a:latin typeface="Druk wide"/>
                <a:cs typeface="Calibri"/>
                <a:sym typeface="Calibri"/>
              </a:rPr>
              <a:t>Mercredi 4 au Vendredi 6 février</a:t>
            </a: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 : FORUM de l’ORIENTATION à CO’MET à ORLEANS</a:t>
            </a:r>
            <a:endParaRPr kumimoji="0" lang="fr-FR" sz="11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ruk wide"/>
              <a:cs typeface="Calibri"/>
              <a:sym typeface="Calibri"/>
            </a:endParaRPr>
          </a:p>
        </p:txBody>
      </p:sp>
      <p:sp>
        <p:nvSpPr>
          <p:cNvPr id="20" name="ZoneTexte 7"/>
          <p:cNvSpPr txBox="1"/>
          <p:nvPr/>
        </p:nvSpPr>
        <p:spPr>
          <a:xfrm>
            <a:off x="289044" y="8744184"/>
            <a:ext cx="6054606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- </a:t>
            </a: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Jeudi</a:t>
            </a:r>
            <a:r>
              <a:rPr kumimoji="0" lang="fr-FR" sz="1100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 12 février </a:t>
            </a: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: FORUM de l’ORIENTATION à</a:t>
            </a:r>
            <a:r>
              <a:rPr kumimoji="0" lang="fr-FR" sz="1100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uk wide"/>
                <a:cs typeface="Calibri"/>
                <a:sym typeface="Calibri"/>
              </a:rPr>
              <a:t> GIEN</a:t>
            </a:r>
            <a:endParaRPr kumimoji="0" lang="fr-FR" sz="11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ruk wide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069487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83</Words>
  <Application>Microsoft Office PowerPoint</Application>
  <PresentationFormat>Format A4 (210 x 297 mm)</PresentationFormat>
  <Paragraphs>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Druk wide</vt:lpstr>
      <vt:lpstr>Thème Office</vt:lpstr>
      <vt:lpstr>Présentation PowerPoint</vt:lpstr>
    </vt:vector>
  </TitlesOfParts>
  <Company>Ministère des Armées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BARTOUILHET-LAMARINE Matéo 1CL</dc:creator>
  <cp:lastModifiedBy>CHÂTEAU Pascal ADC</cp:lastModifiedBy>
  <cp:revision>10</cp:revision>
  <dcterms:created xsi:type="dcterms:W3CDTF">2025-09-26T09:23:46Z</dcterms:created>
  <dcterms:modified xsi:type="dcterms:W3CDTF">2026-01-14T11:43:50Z</dcterms:modified>
</cp:coreProperties>
</file>